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375" r:id="rId4"/>
    <p:sldId id="412" r:id="rId5"/>
    <p:sldId id="422" r:id="rId6"/>
    <p:sldId id="423" r:id="rId7"/>
    <p:sldId id="415" r:id="rId8"/>
    <p:sldId id="424" r:id="rId9"/>
    <p:sldId id="425" r:id="rId10"/>
    <p:sldId id="426" r:id="rId11"/>
    <p:sldId id="427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EA09-355E-405A-6C66-DF4E71DFC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960736F-FC88-94D4-4181-59A3F7EC1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6A5950-2D30-1A19-8655-7E0B82F13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26300-2FEB-81B7-0292-2F3745173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8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2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omments" Target="../comments/comment3.xml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Multi-Grained Graph Learning for Multi-Behavior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2024.12.1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CIKM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3664" y="4902849"/>
            <a:ext cx="424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 https://github.com/geonwooko/MULE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C5ECE12-03FC-5CCB-8976-74F89ACA5C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7053" y="2811304"/>
            <a:ext cx="9717894" cy="1473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852A76B-8B1D-84CA-8852-DADC325D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0368"/>
            <a:ext cx="4594822" cy="52059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679449B-AEE4-F9F0-20AF-7D696D2E6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615173"/>
            <a:ext cx="5321808" cy="27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CB77-328C-EBA5-AA46-4E26A358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C9CA6F6-6902-A17C-F5D1-F56E91CA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E32EE7-AF41-3567-B83F-13A8F895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89" y="1761744"/>
            <a:ext cx="6151022" cy="45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07151" y="2136338"/>
            <a:ext cx="6466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 The previous methods are limited in their ability to comprehensively integrate such multi-faceted relationships when encoding embeddings.</a:t>
            </a:r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They still face challenges in handling uncertain auxiliary interactions that could potentially lead to purchases or not.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AC8E40-7BC3-3E9A-8014-9FC15EB9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79" y="2003331"/>
            <a:ext cx="4641003" cy="2851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93C2B3-7B75-1C10-E11A-0F7D9949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68" y="1450296"/>
            <a:ext cx="9732264" cy="53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A64D08-43CE-EB67-945D-2FFFE214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1" y="1616299"/>
            <a:ext cx="4835972" cy="36254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52490B-EE9D-7501-D75D-1E767123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90" y="1680299"/>
            <a:ext cx="5214842" cy="6846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703886-0A61-FB93-83E6-9BF01F56D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990" y="2581098"/>
            <a:ext cx="5243437" cy="8315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E586F16-3DE5-42E8-9691-0DB80B203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569" y="3511839"/>
            <a:ext cx="2782887" cy="3077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E96B87-49ED-EF21-FC13-2C223245B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721" y="4701402"/>
            <a:ext cx="4835973" cy="39711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1B0EFC9-BBC2-B153-9224-523748358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623" y="5324937"/>
            <a:ext cx="4749305" cy="33038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72D7BB7-0A48-B5DE-56BA-1BB5BA1C7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2263" y="5947687"/>
            <a:ext cx="4749305" cy="3653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45B8D3-2E84-891E-F941-999691475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721" y="3926848"/>
            <a:ext cx="1483459" cy="2603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CF7307-171F-A960-A835-17DAED08C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1426" y="4261828"/>
            <a:ext cx="5243437" cy="3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B9AB22-6FE0-B8AE-8FB0-60AAD3062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5" y="2179511"/>
            <a:ext cx="5077514" cy="19286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45C879-12E4-2862-AF9B-7088D134D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1967"/>
            <a:ext cx="5431962" cy="8657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30C155-5AB7-9038-C454-7EA8C9931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997" y="2586202"/>
            <a:ext cx="5165968" cy="5943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E70DCE-77FC-5E74-681B-38D45B9CD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882" y="3428999"/>
            <a:ext cx="5249083" cy="13043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DD62D7-D183-C1FC-213B-40AD46145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115" y="4999466"/>
            <a:ext cx="519185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73EFBA3-A862-A67B-489E-017DEF2E19B9}"/>
              </a:ext>
            </a:extLst>
          </p:cNvPr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44501D-79B8-21AF-F683-1773377DF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" y="2287350"/>
            <a:ext cx="5522504" cy="23907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5F200B-6EE4-DC1F-AB1A-F1A9CDD6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96" y="1380184"/>
            <a:ext cx="4407408" cy="4131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A74CF7-7136-E607-B0D4-6E51E63E9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48" y="1895169"/>
            <a:ext cx="5217847" cy="5922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C456C-5B85-36D5-27E0-5875921D1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952" y="3372268"/>
            <a:ext cx="4440608" cy="3286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B67686-4C1A-B59C-9235-756446A3A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657" y="4036500"/>
            <a:ext cx="4242815" cy="5922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3C5B0EF-CAA0-3121-4927-7C10588C80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1696" y="4915268"/>
            <a:ext cx="4242815" cy="3849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9A4CF-E189-A1F8-E725-AE3EC41587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047" y="5558966"/>
            <a:ext cx="5217847" cy="6633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EF064C-E271-EC92-2F7C-7E4CECB6B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409" y="2582456"/>
            <a:ext cx="2222735" cy="3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6C3BF9-7C31-83AC-8A21-9CDB7059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74" y="2046328"/>
            <a:ext cx="7906853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3E03C1-7DCE-062E-978D-D79EF755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61" y="1377696"/>
            <a:ext cx="5276078" cy="52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AFF320-487C-9FEF-B030-20A2C475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5" y="1858432"/>
            <a:ext cx="5559735" cy="46752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4EDE-982E-E039-1D31-B0F5686E6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68" y="1986448"/>
            <a:ext cx="5186334" cy="21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</Words>
  <Application>Microsoft Office PowerPoint</Application>
  <PresentationFormat>宽屏</PresentationFormat>
  <Paragraphs>37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1805</cp:revision>
  <dcterms:created xsi:type="dcterms:W3CDTF">2017-04-22T07:59:00Z</dcterms:created>
  <dcterms:modified xsi:type="dcterms:W3CDTF">2024-12-01T11:15:07Z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